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3" r:id="rId2"/>
    <p:sldMasterId id="2147483698" r:id="rId3"/>
  </p:sldMasterIdLst>
  <p:notesMasterIdLst>
    <p:notesMasterId r:id="rId8"/>
  </p:notesMasterIdLst>
  <p:sldIdLst>
    <p:sldId id="281" r:id="rId4"/>
    <p:sldId id="276" r:id="rId5"/>
    <p:sldId id="275" r:id="rId6"/>
    <p:sldId id="280" r:id="rId7"/>
  </p:sldIdLst>
  <p:sldSz cx="9144000" cy="6858000" type="screen4x3"/>
  <p:notesSz cx="6858000" cy="9686925"/>
  <p:embeddedFontLst>
    <p:embeddedFont>
      <p:font typeface="Wingdings 2" panose="05020102010507070707" pitchFamily="18" charset="2"/>
      <p:regular r:id="rId9"/>
    </p:embeddedFont>
    <p:embeddedFont>
      <p:font typeface="Constantia" panose="02030602050306030303" pitchFamily="18" charset="0"/>
      <p:regular r:id="rId10"/>
      <p:bold r:id="rId11"/>
      <p:italic r:id="rId12"/>
      <p:boldItalic r:id="rId13"/>
    </p:embeddedFont>
    <p:embeddedFont>
      <p:font typeface="David" panose="020E0502060401010101" pitchFamily="34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84B051-65B3-4B32-B7A4-FF58E276CB98}">
  <a:tblStyle styleId="{F584B051-65B3-4B32-B7A4-FF58E276CB98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BF5"/>
          </a:solidFill>
        </a:fill>
      </a:tcStyle>
    </a:wholeTbl>
    <a:band1H>
      <a:tcStyle>
        <a:tcBdr/>
        <a:fill>
          <a:solidFill>
            <a:srgbClr val="CAD4EA"/>
          </a:solidFill>
        </a:fill>
      </a:tcStyle>
    </a:band1H>
    <a:band1V>
      <a:tcStyle>
        <a:tcBdr/>
        <a:fill>
          <a:solidFill>
            <a:srgbClr val="CAD4EA"/>
          </a:solidFill>
        </a:fill>
      </a:tcStyle>
    </a:band1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1" y="0"/>
            <a:ext cx="2971799" cy="484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9" y="0"/>
            <a:ext cx="2971799" cy="484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08063" y="727075"/>
            <a:ext cx="4841875" cy="363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1" y="4601290"/>
            <a:ext cx="5486399" cy="4359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r" rtl="1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r" rtl="1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r" rtl="1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r" rtl="1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1" y="9200898"/>
            <a:ext cx="2971799" cy="484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9" y="9200898"/>
            <a:ext cx="2971799" cy="4843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446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0"/>
              </a:spcBef>
            </a:pPr>
            <a:fld id="{0D681F2C-B171-4730-8158-FA19D0991D8F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rtl="1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DC51B43-C150-43A8-8E15-97135EE180C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4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5F50-8FD5-4356-AF0D-7235906E0E2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B2C9-D899-4613-89E9-95B10161C6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7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DC51B43-C150-43A8-8E15-97135EE180C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BBFB-BF3F-49EB-A1B1-86B29DC3F90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7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9067A95-544C-4CC3-9C49-09A23E1A3E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4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40E0-6938-4979-9780-55F2A174EF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5C6A-3F48-4A6C-BB72-332E8FB5F2D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8C9F-B925-4137-A0D0-64269787F7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6764-088B-40E6-815E-60C110669A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0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4128-93FA-46E7-9242-D0385B0F97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BBFB-BF3F-49EB-A1B1-86B29DC3F90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ECB2-B4F9-4D3B-9EC9-16FDB5357D4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5F50-8FD5-4356-AF0D-7235906E0E2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B2C9-D899-4613-89E9-95B10161C6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3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3235-AC3D-435C-816E-FEDF4BD49DE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09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5B7D-2968-4D63-BB82-BE5AFF074233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33E0-8DBB-48AF-9173-E23913D18D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1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B639-003F-467D-98FF-D3595C915E0B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66D8-DE4D-4734-9781-94256C9D2F2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1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11AB-DA55-45AC-AFA3-1455F0967AC3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3E9C-1D2E-4468-921C-336E3D64AA2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37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2C33-89EE-4989-B5C4-63884A1A1A22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32E9-FA51-454E-A589-76500986E79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8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E9B8-76B4-409B-866D-83287A785781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A850-CF2A-4505-B3D5-3E8C317FC37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3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A77F-FB9D-433D-A366-9C9535772E89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F1E7-E774-43DF-BE58-6141914A68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5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9067A95-544C-4CC3-9C49-09A23E1A3E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2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AFC2-1ECF-465E-83A0-AA5413A0168F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81DF-F5A5-4842-8EBA-74E1A737E4A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9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2C23-7B3C-4446-954A-C211792855DF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4B77-6D70-44E1-8F4E-51C99CB876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61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5AE7-7E1C-4808-AFDA-EAB4D4CCF61B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BAF1-23A1-4FB7-A087-D1DB10DB3D3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CAB1-2F7A-43F4-8830-1515A9D2D37B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C837-D3E6-46F4-BC9A-3EC864649EA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92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DBBF-E1FE-426F-A47E-82FD3AA82B45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7EAB-1581-4942-BA20-2EC4D21395C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40E0-6938-4979-9780-55F2A174EF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8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5C6A-3F48-4A6C-BB72-332E8FB5F2D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8C9F-B925-4137-A0D0-64269787F7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6764-088B-40E6-815E-60C110669A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4128-93FA-46E7-9242-D0385B0F97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ECB2-B4F9-4D3B-9EC9-16FDB5357D4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0FB24-339B-4203-A5B2-E530794A6686}" type="slidenum">
              <a:rPr lang="he-IL" kern="1200">
                <a:latin typeface="Arial" pitchFamily="34" charset="0"/>
                <a:ea typeface="+mn-ea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8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0FB24-339B-4203-A5B2-E530794A6686}" type="slidenum">
              <a:rPr lang="he-IL" kern="1200">
                <a:latin typeface="Arial" pitchFamily="34" charset="0"/>
                <a:ea typeface="+mn-ea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2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32EE1-45B6-414F-A023-C2FFEC49E04A}" type="datetimeFigureOut">
              <a:rPr lang="en-US" kern="1200">
                <a:ea typeface="+mn-ea"/>
              </a:rPr>
              <a:pPr>
                <a:defRPr/>
              </a:pPr>
              <a:t>12/13/2018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79CE64-325C-4EEF-9CE9-BCEC1798877F}" type="slidenum">
              <a:rPr lang="he-IL" kern="1200">
                <a:ea typeface="+mn-ea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pic>
        <p:nvPicPr>
          <p:cNvPr id="2055" name="Picture 7" descr="Untitled-1-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לוגו סוכנות ושותפויות-01-01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995988"/>
            <a:ext cx="31321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88" y="16860"/>
            <a:ext cx="5220044" cy="682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41885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6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2"/>
          <a:stretch/>
        </p:blipFill>
        <p:spPr bwMode="auto">
          <a:xfrm>
            <a:off x="0" y="0"/>
            <a:ext cx="9153566" cy="682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5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6"/>
          <a:stretch/>
        </p:blipFill>
        <p:spPr bwMode="auto">
          <a:xfrm>
            <a:off x="0" y="0"/>
            <a:ext cx="9144000" cy="682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31800" y="233363"/>
            <a:ext cx="704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24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Living Bridge Adult Programs Committee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63" y="765175"/>
            <a:ext cx="5943600" cy="60170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defRPr/>
            </a:pPr>
            <a:r>
              <a:rPr lang="en-US" sz="2000" b="1" kern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Recommendations:</a:t>
            </a:r>
          </a:p>
          <a:p>
            <a:pPr fontAlgn="base">
              <a:spcBef>
                <a:spcPct val="0"/>
              </a:spcBef>
              <a:defRPr/>
            </a:pPr>
            <a:endParaRPr lang="en-US" sz="1000" b="1" kern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kern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Retreat was a </a:t>
            </a:r>
            <a:r>
              <a:rPr lang="en-US" sz="2100" kern="12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highlight!!</a:t>
            </a:r>
          </a:p>
          <a:p>
            <a:pPr marL="342900" indent="-3429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kern="12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Optimal </a:t>
            </a:r>
            <a:r>
              <a:rPr lang="en-US" sz="2100" kern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group size is approx. 25 participants + staff. </a:t>
            </a:r>
          </a:p>
          <a:p>
            <a:pPr marL="342900" indent="-3429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kern="12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Consider </a:t>
            </a:r>
            <a:r>
              <a:rPr lang="en-US" sz="2100" kern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the goals of building leaders; how do we bring the participants into the planning process? What other ways do we foster peer leadership?</a:t>
            </a:r>
          </a:p>
          <a:p>
            <a:pPr marL="342900" indent="-3429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kern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Consider to bring the American cohort together before the retreat either by geographic proximity or technology; webinars would support this as well. </a:t>
            </a:r>
          </a:p>
          <a:p>
            <a:pPr marL="342900" indent="-3429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kern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Explore opportunity for the </a:t>
            </a:r>
            <a:r>
              <a:rPr lang="en-US" sz="2100" kern="1200" dirty="0">
                <a:latin typeface="Calibri"/>
                <a:ea typeface="+mn-ea"/>
                <a:cs typeface="Arial" charset="0"/>
              </a:rPr>
              <a:t>retreat in </a:t>
            </a:r>
            <a:r>
              <a:rPr lang="en-US" sz="2100" kern="1200" dirty="0" smtClean="0">
                <a:latin typeface="Calibri"/>
                <a:ea typeface="+mn-ea"/>
                <a:cs typeface="Arial" charset="0"/>
              </a:rPr>
              <a:t>Israel</a:t>
            </a:r>
          </a:p>
          <a:p>
            <a:pPr marL="342900" lvl="0" indent="-3429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kern="12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Successful program is one that have two components – course and Retreat but good experience was shown in participants who did only one part. </a:t>
            </a:r>
            <a: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0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en-US" sz="2000" kern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spcBef>
                <a:spcPct val="0"/>
              </a:spcBef>
              <a:defRPr/>
            </a:pPr>
            <a:endParaRPr lang="en-US" sz="2000" kern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88" y="765175"/>
            <a:ext cx="3210073" cy="337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107</Words>
  <Application>Microsoft Office PowerPoint</Application>
  <PresentationFormat>‫הצגה על המסך (4:3)</PresentationFormat>
  <Paragraphs>10</Paragraphs>
  <Slides>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4</vt:i4>
      </vt:variant>
    </vt:vector>
  </HeadingPairs>
  <TitlesOfParts>
    <vt:vector size="13" baseType="lpstr">
      <vt:lpstr>Arial</vt:lpstr>
      <vt:lpstr>Times New Roman</vt:lpstr>
      <vt:lpstr>Wingdings 2</vt:lpstr>
      <vt:lpstr>Constantia</vt:lpstr>
      <vt:lpstr>David</vt:lpstr>
      <vt:lpstr>Calibri</vt:lpstr>
      <vt:lpstr>1_זרימה</vt:lpstr>
      <vt:lpstr>זרימה</vt:lpstr>
      <vt:lpstr>1_Office Theme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Shoham, Maya</dc:creator>
  <cp:lastModifiedBy>LLN</cp:lastModifiedBy>
  <cp:revision>78</cp:revision>
  <cp:lastPrinted>2017-03-27T14:41:48Z</cp:lastPrinted>
  <dcterms:modified xsi:type="dcterms:W3CDTF">2018-12-13T12:57:45Z</dcterms:modified>
</cp:coreProperties>
</file>